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8" r:id="rId5"/>
    <p:sldId id="259" r:id="rId6"/>
    <p:sldId id="260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87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13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8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563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076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847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857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620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234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81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540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36A70-BA0C-46B5-BECB-DF764D30999E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225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/>
              <a:t>14-дәріс.</a:t>
            </a:r>
            <a:r>
              <a:rPr lang="kk-KZ" dirty="0" smtClean="0"/>
              <a:t> Білім алушылардың жобалық іс-әрекетін ұйымдастыруда коучинг технологияларды қолдану.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шешім қабылдауға бағытталған тәсіл ретінде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233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...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серіктестердің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мансапта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консультант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есебінде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іздеудегі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рөлінде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творчестволық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болуын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оңды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жасайды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145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мұқият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тыңдау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түйсіктер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интуициялар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өмірлік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тепе-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теңдікке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балансқа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бірлесіп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табу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ақырғы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өздігінен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потенциалын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түрткісін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мотивациясын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533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тәсілді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басымдылыққа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аумақтарды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бөліп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қарастыруға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164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маркетингтегі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кіші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жетістікке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әдемілік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18925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 бүгінгі таңда қолданылуы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ілімі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елдерінде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табысты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Тимоти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Голви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Джон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Уитмор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Мерлин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Аткинсон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Томас Леонард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басқалары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жетекшi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коучтары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практикасымен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етуде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федерациясының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көмектесетін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үзіліссіз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қауымдастық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білімдерін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тереңдетеді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ықпалдылығын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бүгінде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қабылдауға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юағытталған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тәсіл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7135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267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Коучинг шешім қабылдауға бағытталған тәсіл ретінде</vt:lpstr>
      <vt:lpstr>Коучинг ...</vt:lpstr>
      <vt:lpstr>Коучингтің басты мақсаттары </vt:lpstr>
      <vt:lpstr>Қазіргі кезде бұл тәсілді қолдануға болатын бірнеше басымдылыққа ие аумақтарды жеке бөліп қарастыруға болады</vt:lpstr>
      <vt:lpstr>Коучингтің бүгінгі таңда қолданылуы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Коучинг шешім қабылдауға бағытталған тәсіл ретінде</dc:title>
  <dc:creator>Айнура</dc:creator>
  <cp:lastModifiedBy>Kaliash</cp:lastModifiedBy>
  <cp:revision>4</cp:revision>
  <dcterms:created xsi:type="dcterms:W3CDTF">2014-10-12T13:09:41Z</dcterms:created>
  <dcterms:modified xsi:type="dcterms:W3CDTF">2015-12-02T04:08:15Z</dcterms:modified>
</cp:coreProperties>
</file>